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AD4BF-13C2-4B2D-951F-54246DCB7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E53229F-EC80-43C3-881A-EE097C167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64102C-DCA3-41AC-BABE-BCBF8719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FB4889-9EF4-4374-B444-278C98211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25B419-9441-4598-AB3F-1191F95F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91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A6050F-85CD-471E-82FF-0D86A36A7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F70EF7C-4FA2-40AA-A03A-39506AB4E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BABA33-D0A4-407B-8A7D-A3F5D72A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32301F-71C9-4302-8612-B679DC15C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903D30-3F55-40BB-ADB3-4321661D7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709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967D97A-3C7C-4724-973A-2747C7595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187001E-E76D-4464-B8A9-B05C539BC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F7C294-EFC4-452D-8D9A-DF23BC75A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4A04C3-0A8D-4075-9969-D6DBCBAB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705867-47FC-434B-920B-4E6476D6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08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383152-ECE9-445A-B784-7B288DCBD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4FC9D2-DEF2-4A3A-A5A8-0AFA344AD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3636EA-69BC-41F9-B06F-65898C149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1A3731-6616-4F60-BC2F-DF368A40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1A968A-586D-4CE2-937A-45FA5B3C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911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EEB9A4-F678-489B-B8B2-E5EAE5E0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46206E-5A04-440F-865A-FDEBD6A18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7F62AF-D907-4663-97D3-59CC6018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9CB48A-3F02-43B8-B8E4-D0D949D8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A258E7-EBA5-46C0-9106-A34A34F5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374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F9FA96-33AF-45A6-B029-2A2DB30E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714394-1C37-4D75-B431-DDA1A7ADC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AE1B22F-2046-4AE2-9F88-EEA4E9945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9BBF7C3-C71E-4FD3-91ED-B065FE0A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B5255D-082D-46E9-B244-206CD06E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C23C6D-0DE0-410D-A6C9-85A7E567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4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74E57C-7304-4AEB-BED2-947F7FE56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0C0164-E908-455C-B293-1418D0270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CBCDD0A-F9B7-41C2-9F2A-099A7FC48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2C165F1-9F74-4E9D-819C-740CF28B3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BE8CD0E-822A-48BF-9C32-EE642EE3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9DE656B-ED3D-4BDE-844C-44199B99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DFF1A08-0BDD-4B90-8679-C0002ECD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AAF5A8E-B0DB-4B40-82C8-696E535E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81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D7763F-DFEF-44E2-B26A-9F7B4E4F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7B38A8F-6948-4888-8FFB-675F7DF6F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0C77091-138E-443D-BC5E-60E0269B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2E3A8AF-72F0-400C-93A2-44DE215E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70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902D9E9-45F1-43DF-B694-5030850E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C3497BF-5649-4CF7-A309-00585911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D110C47-161A-456D-A654-BDCCEE5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06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BD59C3-D709-46A8-83DE-6BAD5EB0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B01200-E748-413E-917C-031FAEC24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6C2B88D-FA8C-4C79-A181-9A51D63B8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010CFC7-E8F1-4BEE-B890-59B0DC5BA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BB10AA1-ED40-49B1-A33E-05DA11E64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2F02C71-0864-43A4-A9FB-BF1042C7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616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38AEA2-D671-436D-8A08-8A957D844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89A587C-EDBE-4A17-9790-1D8B90C87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2C88794-030B-4471-85BC-9D6F45F2B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E47B8D3-AAD1-47EB-BE59-9A766865F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A8E5FCB-C2C4-4571-99A9-9379CA08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78CA72-44A3-4290-A705-29AB8B64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4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B9BED1D-E3E9-4D24-9B1C-F1258B02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9ADFC5E-8452-44B0-9C0E-5D8F81076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1A8D0C-8502-4431-859F-1AD817875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A607-2DF9-415E-8278-44A3CF579429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942CF2-2804-4424-A020-2B3E58A57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1FEECC-5181-4BAB-AA52-EB42D398F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EA768-C457-463E-A816-22A17FC016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850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B214348-5D94-4564-8461-0131E5DDC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57" y="304801"/>
            <a:ext cx="5483416" cy="246495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A685BBC-9F5B-407E-BD5D-3ADF8DF954E4}"/>
              </a:ext>
            </a:extLst>
          </p:cNvPr>
          <p:cNvSpPr txBox="1"/>
          <p:nvPr/>
        </p:nvSpPr>
        <p:spPr>
          <a:xfrm>
            <a:off x="6012873" y="4045527"/>
            <a:ext cx="658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77669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84A2BE4-008C-4B5D-8299-25AB169323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8" y="346462"/>
            <a:ext cx="2640512" cy="1186989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D3034222-1B14-458F-AC81-37696994C87C}"/>
              </a:ext>
            </a:extLst>
          </p:cNvPr>
          <p:cNvCxnSpPr>
            <a:cxnSpLocks/>
          </p:cNvCxnSpPr>
          <p:nvPr/>
        </p:nvCxnSpPr>
        <p:spPr>
          <a:xfrm>
            <a:off x="3085482" y="939956"/>
            <a:ext cx="8636001" cy="0"/>
          </a:xfrm>
          <a:prstGeom prst="line">
            <a:avLst/>
          </a:prstGeom>
          <a:ln w="19050">
            <a:solidFill>
              <a:srgbClr val="2633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579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Panoramiczny</PresentationFormat>
  <Paragraphs>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Julita Mlaskawa</dc:creator>
  <cp:lastModifiedBy>Julita Mlaskawa</cp:lastModifiedBy>
  <cp:revision>1</cp:revision>
  <dcterms:created xsi:type="dcterms:W3CDTF">2024-06-06T07:56:32Z</dcterms:created>
  <dcterms:modified xsi:type="dcterms:W3CDTF">2024-06-06T07:56:48Z</dcterms:modified>
</cp:coreProperties>
</file>